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94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9" r:id="rId16"/>
    <p:sldId id="299" r:id="rId17"/>
    <p:sldId id="315" r:id="rId18"/>
    <p:sldId id="316" r:id="rId19"/>
    <p:sldId id="317" r:id="rId20"/>
    <p:sldId id="318" r:id="rId21"/>
  </p:sldIdLst>
  <p:sldSz cx="9144000" cy="6858000" type="screen4x3"/>
  <p:notesSz cx="6888163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178" autoAdjust="0"/>
  </p:normalViewPr>
  <p:slideViewPr>
    <p:cSldViewPr>
      <p:cViewPr varScale="1">
        <p:scale>
          <a:sx n="69" d="100"/>
          <a:sy n="69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%</a:t>
            </a:r>
            <a:r>
              <a:rPr lang="pl-PL" baseline="0"/>
              <a:t> zdobytych pkt przez kluby</a:t>
            </a:r>
            <a:endParaRPr lang="pl-P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84646150427735E-3"/>
          <c:y val="0.15759448127317482"/>
          <c:w val="0.80233828185757139"/>
          <c:h val="0.836222316782475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Arkusz1!$A$181:$A$191</c:f>
              <c:strCache>
                <c:ptCount val="11"/>
                <c:pt idx="0">
                  <c:v>UKP Unia Oświęcim</c:v>
                </c:pt>
                <c:pt idx="1">
                  <c:v>AZS AGH Kraków</c:v>
                </c:pt>
                <c:pt idx="2">
                  <c:v>MKS Jordan Kraków</c:v>
                </c:pt>
                <c:pt idx="3">
                  <c:v>UKS SMS Galicja Kraków</c:v>
                </c:pt>
                <c:pt idx="4">
                  <c:v>KS Korona Kraków</c:v>
                </c:pt>
                <c:pt idx="5">
                  <c:v>KS Kmita Zabierzów</c:v>
                </c:pt>
                <c:pt idx="6">
                  <c:v>Jasień Sucha Beskidzka</c:v>
                </c:pt>
                <c:pt idx="7">
                  <c:v>STSKSiT Glosator Kraków</c:v>
                </c:pt>
                <c:pt idx="8">
                  <c:v>PUKS Karol Wadowice</c:v>
                </c:pt>
                <c:pt idx="9">
                  <c:v>TS Wisła Kraków</c:v>
                </c:pt>
                <c:pt idx="10">
                  <c:v>STP Nowy Sacz</c:v>
                </c:pt>
              </c:strCache>
            </c:strRef>
          </c:cat>
          <c:val>
            <c:numRef>
              <c:f>Arkusz1!$B$181:$B$191</c:f>
              <c:numCache>
                <c:formatCode>General</c:formatCode>
                <c:ptCount val="11"/>
                <c:pt idx="0">
                  <c:v>2538</c:v>
                </c:pt>
                <c:pt idx="1">
                  <c:v>1390</c:v>
                </c:pt>
                <c:pt idx="2">
                  <c:v>1031</c:v>
                </c:pt>
                <c:pt idx="3">
                  <c:v>354</c:v>
                </c:pt>
                <c:pt idx="4">
                  <c:v>141</c:v>
                </c:pt>
                <c:pt idx="5">
                  <c:v>43</c:v>
                </c:pt>
                <c:pt idx="6">
                  <c:v>35</c:v>
                </c:pt>
                <c:pt idx="7">
                  <c:v>14</c:v>
                </c:pt>
                <c:pt idx="8">
                  <c:v>10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5E4F6-F795-4B5A-8CFD-DD2193FE04C2}" type="datetimeFigureOut">
              <a:rPr lang="pl-PL" smtClean="0"/>
              <a:t>16.01.2016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4CACB-D4C7-461B-9FCF-62850B0EF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88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CACB-D4C7-461B-9FCF-62850B0EF80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53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BCCB-5FF9-4C90-AF08-41725D896A4F}" type="datetimeFigureOut">
              <a:rPr lang="pl-PL" smtClean="0"/>
              <a:pPr/>
              <a:t>16.01.2016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5172-6451-4D5A-9B07-43C0C46214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ortalaktywni.com/aktualnosci/galeria-zdjec/struktura-plywackiego-szkolenia/zdjecie-1462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sz="2400" b="1" dirty="0"/>
              <a:t>Osiągnięcia MOZP na pływalni 25m. i 50m. w roku 2015</a:t>
            </a:r>
            <a:r>
              <a:rPr lang="pl-PL" sz="2400" dirty="0"/>
              <a:t/>
            </a:r>
            <a:br>
              <a:rPr lang="pl-PL" sz="2400" dirty="0"/>
            </a:br>
            <a:endParaRPr lang="pl-PL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741" y="83967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az 1" descr="Pływanie. Jak odbyć efektywny tr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4499"/>
            <a:ext cx="73342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2656"/>
            <a:ext cx="6697972" cy="28605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01008"/>
            <a:ext cx="6697972" cy="28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96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/>
              <a:t>Zestawienie z całego roku 2015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77772"/>
              </p:ext>
            </p:extLst>
          </p:nvPr>
        </p:nvGraphicFramePr>
        <p:xfrm>
          <a:off x="107501" y="1196754"/>
          <a:ext cx="8856989" cy="5256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973"/>
                <a:gridCol w="799127"/>
                <a:gridCol w="799127"/>
                <a:gridCol w="799127"/>
                <a:gridCol w="799127"/>
                <a:gridCol w="799127"/>
                <a:gridCol w="799127"/>
                <a:gridCol w="799127"/>
                <a:gridCol w="799127"/>
              </a:tblGrid>
              <a:tr h="63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klub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pkt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złote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srebrne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brązowe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medale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FB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zaw.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UKP Unia Oświęcim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4316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AZS AGH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3840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MKS Jordan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1687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SMS Galicja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666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Korona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Limanowa-swim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Kmita Zabierzów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Jasień Sucha Beskidzka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STSKSiT Glosator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PUKS Karol Wadowice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TS Wisła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STP Nowy Sacz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Omega 21 Olkusz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Sokół Mościce Tarnów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6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9" y="1196752"/>
            <a:ext cx="8700588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69811"/>
              </p:ext>
            </p:extLst>
          </p:nvPr>
        </p:nvGraphicFramePr>
        <p:xfrm>
          <a:off x="179511" y="476678"/>
          <a:ext cx="8784978" cy="6120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994"/>
                <a:gridCol w="593580"/>
                <a:gridCol w="814052"/>
                <a:gridCol w="695337"/>
                <a:gridCol w="746215"/>
                <a:gridCol w="644457"/>
                <a:gridCol w="814052"/>
                <a:gridCol w="678377"/>
                <a:gridCol w="644457"/>
                <a:gridCol w="644457"/>
              </a:tblGrid>
              <a:tr h="41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klub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pkt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złote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srebrne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brązowe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medale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FA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FB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zaw.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AZS AGH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1390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06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AZS AGH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2450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37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Jasień Sucha Beskidzka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Jasień Sucha Beskidzka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KS Kmita Zabierzów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KS Kmita Zabierzów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KS Korona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141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KS Korona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2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Limanowa-swim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MKS Jordan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1031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MKS Jordan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656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2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Omega 21 Olkusz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PUKS Karol Wadowice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PUKS Karol Wadowice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2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Sokół Mościce Tarnów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STP Nowy Sacz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STP Nowy Sacz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41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STSKSiT Glosator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41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STSKSiT Glosator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TS Wisła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TS Wisła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UKP Unia Oświęcim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1778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97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UKP Unia Oświęcim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2538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110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UKS SMS Galicja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354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37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  <a:tr h="211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UKS SMS Galicja Kraków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ZMP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312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50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49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92" marR="346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45679"/>
              </p:ext>
            </p:extLst>
          </p:nvPr>
        </p:nvGraphicFramePr>
        <p:xfrm>
          <a:off x="1043608" y="645840"/>
          <a:ext cx="5300519" cy="160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639"/>
                <a:gridCol w="2323438"/>
                <a:gridCol w="727824"/>
                <a:gridCol w="769814"/>
                <a:gridCol w="811804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miejsce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Polsce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chłopców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dziewcząt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suma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SMS Galicja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11782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12419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24201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Siemacha ASP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9339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11347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20686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Ósemka Oświęcim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9564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7575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17139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STP Nowy Sącz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1544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6269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MKS Jordan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2842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2731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5573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Omega 21 Olkusz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2236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2974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5210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Sokół Mościce Tarnów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1357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1560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2917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3608" y="188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Klasyfikacja drużynowa DMMM 13-lat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00880"/>
              </p:ext>
            </p:extLst>
          </p:nvPr>
        </p:nvGraphicFramePr>
        <p:xfrm>
          <a:off x="1035526" y="3501008"/>
          <a:ext cx="5308600" cy="2992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00"/>
                <a:gridCol w="2108200"/>
                <a:gridCol w="609600"/>
                <a:gridCol w="660400"/>
                <a:gridCol w="698500"/>
                <a:gridCol w="7366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miejsce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 Polsce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I runada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II runda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suma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SMS Galicja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3606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10686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11243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21929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36.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Siemacha ASP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3706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8465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8161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16626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41.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Ósemka Oświęcim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6643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8419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15062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Solne Miasto Wieliczka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3506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5645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11673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65.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Korona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5473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5385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10858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97.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Wisła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1806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3277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3264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6541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100.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SP 8 Chrzanów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3177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3164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6341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103.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Jordan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6096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6096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118.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Aquarius Myślenice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2187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2264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4451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138.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STP Nowy Sącz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1406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3177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3177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173.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BOSiR Brzesko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3106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1330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1330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184.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Fala Niepołomice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2806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185.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Sokół Mościce Tarnów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3806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673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56207" y="30438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Klasyfikacja drużynowa DMMM 12-lat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08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50075"/>
              </p:ext>
            </p:extLst>
          </p:nvPr>
        </p:nvGraphicFramePr>
        <p:xfrm>
          <a:off x="251520" y="717848"/>
          <a:ext cx="4104457" cy="4727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834"/>
                <a:gridCol w="2852338"/>
                <a:gridCol w="638285"/>
              </a:tblGrid>
              <a:tr h="630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miejsce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Polsce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suma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UKS SMS Galicja Kraków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9040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Ósemka Oświęcim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6054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MKS Jordan Kraków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5429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100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Siemacha ASP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3213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SP8 Chrzanów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3176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Kmita Zabierzów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3046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STP Nowy Sącz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2641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Korona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1241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Fala Niepołomice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1039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Aquarius Myślenice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957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Piątka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848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Omega 21 Olkusz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151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Pływak Bochnia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627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260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Klasyfikacja drużynowa DMMM 11-lat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26243"/>
              </p:ext>
            </p:extLst>
          </p:nvPr>
        </p:nvGraphicFramePr>
        <p:xfrm>
          <a:off x="4572000" y="717848"/>
          <a:ext cx="4320480" cy="4727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142"/>
                <a:gridCol w="3002459"/>
                <a:gridCol w="671879"/>
              </a:tblGrid>
              <a:tr h="348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miejsce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 Polsce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suma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SMS Galicja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3930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417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Omega 21 Olkusz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3800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Piątka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3235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SP8 Chrzanów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3007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Ósemka Oświęcim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2760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Korona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2145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828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STP Nowy Sącz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1708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Kmita Zabierzów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1583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MKS Jordan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1429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Siemacha ASP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1303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Fala Niepołomice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1092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654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SwimArt Myślenice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260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Klasyfikacja drużynowa DMMM 10-lat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Podsumowanie</a:t>
            </a:r>
            <a:endParaRPr lang="pl-PL" sz="2800" dirty="0"/>
          </a:p>
        </p:txBody>
      </p:sp>
      <p:pic>
        <p:nvPicPr>
          <p:cNvPr id="3" name="Obraz 2" descr="http://portalaktywni.com/p/146/159/entry-434-lq.jpg?185851226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89654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719572" y="474777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Podsumowując osiągnięcia zawodników MOZP w roku 2015 należy rok ten uznać za udany, choć martwi mała ilość zawodników i klubów biorących udział w Mistrzostwach Polski, szczególnie na pływalni 50m. Również dalej niepokojąca jest bardzo mała ilość klubów, które biorą udział w DMMM 13 oraz 12-lat jak i w Drużynowym Wieloboju Dzieci 11, 10-lat. W zawodach tych organizowanych w Małopolsce bierze udział odpowiednio: 7/13/13/12 klubów (na zarejestrowanych 34 kluby). W roku 2015 na pływalni 50m. jak i w sumie całego roku zanotowaliśmy progresję w ilości zdobytych medali, udziałów w finałach jak i liczebności startujących zawodników, co na pewno jest dobrym prognostykiem na następne lata.</a:t>
            </a: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pl-PL" dirty="0" smtClean="0"/>
              <a:t>Kalendarz imprez MOZP</a:t>
            </a:r>
            <a:br>
              <a:rPr lang="pl-PL" dirty="0" smtClean="0"/>
            </a:br>
            <a:r>
              <a:rPr lang="pl-PL" dirty="0" smtClean="0"/>
              <a:t>rok 2016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619875" cy="1099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0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4275856"/>
            <a:ext cx="6619875" cy="1099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707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1395536"/>
            <a:ext cx="6707114" cy="84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5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4" y="639122"/>
            <a:ext cx="8929992" cy="52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210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856"/>
            <a:ext cx="8064896" cy="424847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0047"/>
            <a:ext cx="29163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0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24510"/>
              </p:ext>
            </p:extLst>
          </p:nvPr>
        </p:nvGraphicFramePr>
        <p:xfrm>
          <a:off x="179512" y="908724"/>
          <a:ext cx="8856983" cy="475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2486"/>
                <a:gridCol w="775888"/>
                <a:gridCol w="774114"/>
                <a:gridCol w="743886"/>
                <a:gridCol w="956623"/>
                <a:gridCol w="847087"/>
                <a:gridCol w="602454"/>
                <a:gridCol w="584198"/>
                <a:gridCol w="730247"/>
              </a:tblGrid>
              <a:tr h="704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klub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pkt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złote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srebrne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brązowe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medale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FB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zaw.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UKP Unia Oświęcim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2538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AZS AGH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1390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MKS Jordan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1031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SMS Galicja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Korona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Kmita Zabierzów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Jasień Sucha Beskidzka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STSKSiT Glosator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PUKS Karol Wadowice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TS Wisła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STP Nowy Sacz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0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4" y="1196752"/>
            <a:ext cx="85757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656920113"/>
              </p:ext>
            </p:extLst>
          </p:nvPr>
        </p:nvGraphicFramePr>
        <p:xfrm>
          <a:off x="323528" y="1412776"/>
          <a:ext cx="864096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5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6" y="188640"/>
            <a:ext cx="6707114" cy="28605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58" y="3356992"/>
            <a:ext cx="6697972" cy="28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03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/>
              <a:t>Pływalnia 25m.</a:t>
            </a:r>
            <a:endParaRPr lang="pl-PL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23706"/>
              </p:ext>
            </p:extLst>
          </p:nvPr>
        </p:nvGraphicFramePr>
        <p:xfrm>
          <a:off x="251518" y="980725"/>
          <a:ext cx="8784977" cy="511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172"/>
                <a:gridCol w="618195"/>
                <a:gridCol w="697075"/>
                <a:gridCol w="875012"/>
                <a:gridCol w="961230"/>
                <a:gridCol w="851165"/>
                <a:gridCol w="605354"/>
                <a:gridCol w="587011"/>
                <a:gridCol w="733763"/>
              </a:tblGrid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klub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pkt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złote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srebrne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brązowe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medale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FB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zaw.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AZS AGH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2450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UKP Unia Oświęcim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MKS Jordan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UKS SMS Galicja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Limanowa-swim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Korona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KS Kmita Zabierzów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STSKSiT Glosator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Jasień Sucha Beskidzka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TS Wisła Kraków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STP Nowy Sacz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PUKS Karol Wadowice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Omega 21 Olkusz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Sokół Mościce Tarnów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0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6697972" cy="364084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23019"/>
            <a:ext cx="6697972" cy="28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95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1232</Words>
  <Application>Microsoft Office PowerPoint</Application>
  <PresentationFormat>Pokaz na ekranie (4:3)</PresentationFormat>
  <Paragraphs>855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Motyw pakietu Office</vt:lpstr>
      <vt:lpstr>Osiągnięcia MOZP na pływalni 25m. i 50m. w roku 2015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Pływalnia 25m.</vt:lpstr>
      <vt:lpstr>Prezentacja programu PowerPoint</vt:lpstr>
      <vt:lpstr>Prezentacja programu PowerPoint</vt:lpstr>
      <vt:lpstr>Zestawienie z całego roku 2015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Kalendarz imprez MOZP rok 2016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SMS Krakow</dc:creator>
  <cp:lastModifiedBy>Robert Brus</cp:lastModifiedBy>
  <cp:revision>84</cp:revision>
  <cp:lastPrinted>2015-03-30T16:04:44Z</cp:lastPrinted>
  <dcterms:created xsi:type="dcterms:W3CDTF">2014-09-11T07:50:39Z</dcterms:created>
  <dcterms:modified xsi:type="dcterms:W3CDTF">2016-01-16T09:11:16Z</dcterms:modified>
</cp:coreProperties>
</file>